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30"/>
  </p:notesMasterIdLst>
  <p:sldIdLst>
    <p:sldId id="260" r:id="rId2"/>
    <p:sldId id="262" r:id="rId3"/>
    <p:sldId id="263" r:id="rId4"/>
    <p:sldId id="284" r:id="rId5"/>
    <p:sldId id="264" r:id="rId6"/>
    <p:sldId id="285" r:id="rId7"/>
    <p:sldId id="286" r:id="rId8"/>
    <p:sldId id="265" r:id="rId9"/>
    <p:sldId id="283" r:id="rId10"/>
    <p:sldId id="296" r:id="rId11"/>
    <p:sldId id="297" r:id="rId12"/>
    <p:sldId id="266" r:id="rId13"/>
    <p:sldId id="287" r:id="rId14"/>
    <p:sldId id="292" r:id="rId15"/>
    <p:sldId id="293" r:id="rId16"/>
    <p:sldId id="268" r:id="rId17"/>
    <p:sldId id="269" r:id="rId18"/>
    <p:sldId id="270" r:id="rId19"/>
    <p:sldId id="271" r:id="rId20"/>
    <p:sldId id="272" r:id="rId21"/>
    <p:sldId id="294" r:id="rId22"/>
    <p:sldId id="282" r:id="rId23"/>
    <p:sldId id="299" r:id="rId24"/>
    <p:sldId id="300" r:id="rId25"/>
    <p:sldId id="301" r:id="rId26"/>
    <p:sldId id="302" r:id="rId27"/>
    <p:sldId id="303" r:id="rId28"/>
    <p:sldId id="304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6"/>
    <p:restoredTop sz="75087"/>
  </p:normalViewPr>
  <p:slideViewPr>
    <p:cSldViewPr snapToGrid="0" snapToObjects="1">
      <p:cViewPr varScale="1">
        <p:scale>
          <a:sx n="72" d="100"/>
          <a:sy n="72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962DC-3944-8F41-B220-23B7DEAD2319}" type="datetimeFigureOut">
              <a:rPr kumimoji="1" lang="zh-CN" altLang="en-US" smtClean="0"/>
              <a:t>2018/12/10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B7715-3D4F-C746-A9BB-B119A390B6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771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32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scrool</a:t>
            </a:r>
            <a:r>
              <a:rPr kumimoji="1" lang="en-US" altLang="zh-Hans" dirty="0" err="1"/>
              <a:t>View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02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850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已完成的系统有两部分——机械部分和数字部分。数字部分有被控的灯以及发起控制的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，从设计上，采用了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；通信方式、控制方式是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UDP over Wi-Fi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，（三思）自定义协议；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从功能上，可以做入网、颜色、亮度、开关等调节；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从应用场景上，分了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个，分别针对最初提出的不同目标客户。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68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我设计的这款硬件它的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10.8m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之间调节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，可以满足室内不同身高的使用者的自拍需要，同时高度方便调节，松开三脚架上的旋钮，调节，旋紧即可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21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由四根金属软管支撑的四个三思球泡灯可以在空间范围内变换位置，从而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出专属光影，给予人像或商品别样魅力。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388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同时我们的设备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方便拆解储藏。当使用完毕，只需将四根金属软管从中枢上拧下，然后将三脚架压缩到最小，即可方便储存。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0233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整体设计应用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design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，符合安卓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设计标准；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程序使用名为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RecyclerView</a:t>
            </a:r>
            <a:r>
              <a:rPr lang="zh-C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的控件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主界面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RecyclerView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中项目使用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显示，简洁大方。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中布局为上图下字，易于理解，符合安卓规范；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810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侧边栏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添加项目选择与个人信息页，且支持上下滑动；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062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WiFi</a:t>
            </a:r>
            <a:r>
              <a:rPr kumimoji="1" lang="zh-CN" altLang="en-US" dirty="0"/>
              <a:t>连接页面实现了记住密码功能，让用户不用每个灯连接</a:t>
            </a:r>
            <a:r>
              <a:rPr kumimoji="1" lang="en-US" altLang="zh-CN" dirty="0" err="1"/>
              <a:t>Wifi</a:t>
            </a:r>
            <a:r>
              <a:rPr kumimoji="1" lang="zh-CN" altLang="en-US" dirty="0"/>
              <a:t>时都输一次密码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5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8353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52717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523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130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0809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ECCC0400-C4AF-134E-BDCF-AA6CEB0CD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2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3" name="直接连接符 8">
            <a:extLst>
              <a:ext uri="{FF2B5EF4-FFF2-40B4-BE49-F238E27FC236}">
                <a16:creationId xmlns:a16="http://schemas.microsoft.com/office/drawing/2014/main" id="{69282E74-EA16-444D-BE1C-9693FA91A0E6}"/>
              </a:ext>
            </a:extLst>
          </p:cNvPr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7291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554331-357C-A140-9973-15A24022F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59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7BBEC-E303-4B12-9D84-EF4777A5305D}" type="datetimeFigureOut">
              <a:rPr lang="zh-CN" altLang="en-US" smtClean="0"/>
              <a:t>2018/12/10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5867132"/>
            <a:ext cx="413375" cy="365125"/>
          </a:xfrm>
        </p:spPr>
        <p:txBody>
          <a:bodyPr/>
          <a:lstStyle/>
          <a:p>
            <a:fld id="{AF4B29BA-483A-4A49-AF6F-F96E26E3D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9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6428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71072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478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403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0738D2-9A71-EB4A-B75C-4BD809874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520414C-E0EE-CB43-8B23-DD904708571B}"/>
              </a:ext>
            </a:extLst>
          </p:cNvPr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7823CF3-FBBD-264F-96F2-CE568E818A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06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>
          <p15:clr>
            <a:srgbClr val="FBAE40"/>
          </p15:clr>
        </p15:guide>
        <p15:guide id="8" pos="1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96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2582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3549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7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Wi-Fi</a:t>
            </a:r>
            <a:r>
              <a:rPr lang="zh-Hans" altLang="en-US" dirty="0"/>
              <a:t> </a:t>
            </a:r>
            <a:r>
              <a:rPr lang="zh-CN" altLang="en-US" dirty="0"/>
              <a:t>智能球泡灯应用场景设置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胡炳城</a:t>
            </a:r>
            <a:r>
              <a:rPr lang="en-US" altLang="zh-CN" dirty="0"/>
              <a:t>	</a:t>
            </a:r>
            <a:r>
              <a:rPr lang="zh-CN" altLang="en-US" dirty="0"/>
              <a:t>林越川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201</a:t>
            </a:r>
            <a:r>
              <a:rPr lang="en-US" altLang="zh-Hans" dirty="0"/>
              <a:t>8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615253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CAF4D-6BED-44B3-A287-DB117C26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27329-2FD5-44DD-9212-7AE25469E1DC}"/>
              </a:ext>
            </a:extLst>
          </p:cNvPr>
          <p:cNvSpPr txBox="1">
            <a:spLocks/>
          </p:cNvSpPr>
          <p:nvPr/>
        </p:nvSpPr>
        <p:spPr>
          <a:xfrm>
            <a:off x="214684" y="2923342"/>
            <a:ext cx="3987861" cy="3124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四个三思球泡灯由四根金属软管分别支撑提供无限拍摄可能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88D1E2-EB2D-45DD-9B11-850E090E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55" y="2238742"/>
            <a:ext cx="4453361" cy="33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8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78C43-FD31-4264-80DB-0D2ABDF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4AD48-7577-46C9-B58E-CBA2B16FD5BD}"/>
              </a:ext>
            </a:extLst>
          </p:cNvPr>
          <p:cNvSpPr txBox="1">
            <a:spLocks/>
          </p:cNvSpPr>
          <p:nvPr/>
        </p:nvSpPr>
        <p:spPr>
          <a:xfrm>
            <a:off x="494025" y="3412836"/>
            <a:ext cx="10018713" cy="3124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方便拆解储藏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E83C4B-893E-4741-AA45-00C39035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5443" y="2203636"/>
            <a:ext cx="3713427" cy="36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61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4008420569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0E7137-623D-E14B-8BDB-7C34932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页面概览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0CD9393-C6A8-4A45-B4B4-F41D52B8F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67" y="1662517"/>
            <a:ext cx="974094" cy="1731724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700703-4099-424F-95D6-33A3B2BCC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05" y="2902593"/>
            <a:ext cx="974095" cy="1731724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2DB8A645-0223-3B42-9D2F-B0D824480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0" y="4942456"/>
            <a:ext cx="974095" cy="1731724"/>
          </a:xfrm>
          <a:prstGeom prst="rect">
            <a:avLst/>
          </a:prstGeo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E87C6E42-ECE1-0F4F-900D-28E6B909D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00" y="4942455"/>
            <a:ext cx="974094" cy="1731724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2AC08146-C0B6-0148-B9B5-71573F244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28" y="2902592"/>
            <a:ext cx="974095" cy="1731725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4C2FA3FC-6FD5-A24B-B052-0FA8F2744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23" y="4942455"/>
            <a:ext cx="974095" cy="1731725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71B125A9-978E-0743-ABB8-2859CE110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53" y="4942456"/>
            <a:ext cx="974095" cy="1731725"/>
          </a:xfrm>
          <a:prstGeom prst="rect">
            <a:avLst/>
          </a:prstGeom>
        </p:spPr>
      </p:pic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E7AFF051-70DD-EE46-9C39-C0FACEA650D9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4884261" y="2528379"/>
            <a:ext cx="1699615" cy="37421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F4A5990D-DA3B-6D46-86C8-323E7C157B4A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210553" y="2528379"/>
            <a:ext cx="1699614" cy="37421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635263D4-18F3-0244-8F70-AD00838CD01D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1236459" y="3768454"/>
            <a:ext cx="487047" cy="1174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15FB0CD4-198D-604E-9C27-FA2B78FE7655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97600" y="3768455"/>
            <a:ext cx="487047" cy="11740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E40B4588-893B-4949-AEEB-C883D349CD97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5734068" y="3768455"/>
            <a:ext cx="362760" cy="11740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>
            <a:extLst>
              <a:ext uri="{FF2B5EF4-FFF2-40B4-BE49-F238E27FC236}">
                <a16:creationId xmlns:a16="http://schemas.microsoft.com/office/drawing/2014/main" id="{55D24ABD-8882-904A-B60F-B3859FE3334A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7070923" y="3768455"/>
            <a:ext cx="487048" cy="11740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39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8DBDD-64EE-E14C-A80C-53FA0071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349919" cy="1314449"/>
          </a:xfrm>
        </p:spPr>
        <p:txBody>
          <a:bodyPr/>
          <a:lstStyle/>
          <a:p>
            <a:r>
              <a:rPr kumimoji="1" lang="zh-CN" altLang="en-US" dirty="0"/>
              <a:t>程序主界面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8910EB-B03C-0641-BA59-9F4736F04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3" y="2028825"/>
            <a:ext cx="2204876" cy="3919781"/>
          </a:xfrm>
        </p:spPr>
      </p:pic>
    </p:spTree>
    <p:extLst>
      <p:ext uri="{BB962C8B-B14F-4D97-AF65-F5344CB8AC3E}">
        <p14:creationId xmlns:p14="http://schemas.microsoft.com/office/powerpoint/2010/main" val="932975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7D8F2-D23E-9E45-ACA6-5A18994E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349919" cy="1314449"/>
          </a:xfrm>
        </p:spPr>
        <p:txBody>
          <a:bodyPr/>
          <a:lstStyle/>
          <a:p>
            <a:r>
              <a:rPr kumimoji="1" lang="zh-CN" altLang="en-US" dirty="0"/>
              <a:t>侧边栏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B234EC-B67F-FC4A-8F81-47E5EE636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3" y="2028825"/>
            <a:ext cx="2332919" cy="4147412"/>
          </a:xfrm>
        </p:spPr>
      </p:pic>
    </p:spTree>
    <p:extLst>
      <p:ext uri="{BB962C8B-B14F-4D97-AF65-F5344CB8AC3E}">
        <p14:creationId xmlns:p14="http://schemas.microsoft.com/office/powerpoint/2010/main" val="215173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10642-7087-484E-B9A4-EA02F622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105821" cy="1314449"/>
          </a:xfrm>
        </p:spPr>
        <p:txBody>
          <a:bodyPr/>
          <a:lstStyle/>
          <a:p>
            <a:r>
              <a:rPr kumimoji="1" lang="en-US" altLang="zh-CN" dirty="0"/>
              <a:t>Wi-Fi</a:t>
            </a:r>
            <a:r>
              <a:rPr kumimoji="1" lang="zh-CN" altLang="en-US" dirty="0"/>
              <a:t>连接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686348-BF6A-774F-BD4D-2DF26CDB4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55" y="1808204"/>
            <a:ext cx="2611002" cy="4641781"/>
          </a:xfrm>
        </p:spPr>
      </p:pic>
    </p:spTree>
    <p:extLst>
      <p:ext uri="{BB962C8B-B14F-4D97-AF65-F5344CB8AC3E}">
        <p14:creationId xmlns:p14="http://schemas.microsoft.com/office/powerpoint/2010/main" val="239417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63C0A-46EB-0F4D-97D9-4AF5DE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222058" cy="1314449"/>
          </a:xfrm>
        </p:spPr>
        <p:txBody>
          <a:bodyPr/>
          <a:lstStyle/>
          <a:p>
            <a:r>
              <a:rPr kumimoji="1" lang="zh-CN" altLang="en-US" dirty="0"/>
              <a:t>小灯排序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B4923C-38B9-A645-BEB4-96CC85D62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92" y="1804579"/>
            <a:ext cx="2474178" cy="4398540"/>
          </a:xfrm>
        </p:spPr>
      </p:pic>
    </p:spTree>
    <p:extLst>
      <p:ext uri="{BB962C8B-B14F-4D97-AF65-F5344CB8AC3E}">
        <p14:creationId xmlns:p14="http://schemas.microsoft.com/office/powerpoint/2010/main" val="3457651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07BFF-2CC6-FA42-8953-CAED1E87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3513011" cy="1314449"/>
          </a:xfrm>
        </p:spPr>
        <p:txBody>
          <a:bodyPr/>
          <a:lstStyle/>
          <a:p>
            <a:r>
              <a:rPr kumimoji="1" lang="zh-CN" altLang="en-US" dirty="0"/>
              <a:t>模式页面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DE2B4A-96BC-E842-9C2C-6B7C2DCA1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68" y="2028825"/>
            <a:ext cx="1998554" cy="355298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DCCAD3-35BB-F94D-9265-BD2DB7FB6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49" y="2045721"/>
            <a:ext cx="1989050" cy="35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4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82FF7-995B-5644-BB29-1E9ECAAA3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5608733" cy="1314449"/>
          </a:xfrm>
        </p:spPr>
        <p:txBody>
          <a:bodyPr/>
          <a:lstStyle/>
          <a:p>
            <a:r>
              <a:rPr kumimoji="1" lang="zh-CN" altLang="en-US" dirty="0"/>
              <a:t>单个小灯调节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0EB527-CAAA-7842-BA89-31E9707D8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2" y="1892900"/>
            <a:ext cx="2347893" cy="4174033"/>
          </a:xfrm>
        </p:spPr>
      </p:pic>
    </p:spTree>
    <p:extLst>
      <p:ext uri="{BB962C8B-B14F-4D97-AF65-F5344CB8AC3E}">
        <p14:creationId xmlns:p14="http://schemas.microsoft.com/office/powerpoint/2010/main" val="308674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45830832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2BBF3-7962-B74A-A47B-B3AC2855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5547164" cy="1314449"/>
          </a:xfrm>
        </p:spPr>
        <p:txBody>
          <a:bodyPr/>
          <a:lstStyle/>
          <a:p>
            <a:r>
              <a:rPr kumimoji="1" lang="zh-CN" altLang="en-US" dirty="0"/>
              <a:t>时间选择器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8099F5-A21B-7A44-B219-5FB9A0DF6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57" y="2028825"/>
            <a:ext cx="2373865" cy="4220205"/>
          </a:xfrm>
        </p:spPr>
      </p:pic>
    </p:spTree>
    <p:extLst>
      <p:ext uri="{BB962C8B-B14F-4D97-AF65-F5344CB8AC3E}">
        <p14:creationId xmlns:p14="http://schemas.microsoft.com/office/powerpoint/2010/main" val="189730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BEB71-76DA-6743-B311-960FA1E3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3850099" cy="1314449"/>
          </a:xfrm>
        </p:spPr>
        <p:txBody>
          <a:bodyPr/>
          <a:lstStyle/>
          <a:p>
            <a:r>
              <a:rPr kumimoji="1" lang="zh-CN" altLang="en-US" dirty="0"/>
              <a:t>软件录制</a:t>
            </a:r>
          </a:p>
        </p:txBody>
      </p:sp>
      <p:pic>
        <p:nvPicPr>
          <p:cNvPr id="4" name="Screenrecorder-2018-05-14-16-43-49-547.mp4">
            <a:hlinkClick r:id="" action="ppaction://media"/>
            <a:extLst>
              <a:ext uri="{FF2B5EF4-FFF2-40B4-BE49-F238E27FC236}">
                <a16:creationId xmlns:a16="http://schemas.microsoft.com/office/drawing/2014/main" id="{6F48D04D-C052-114B-8407-A8D40D71EF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1044" y="1718088"/>
            <a:ext cx="2582567" cy="4591231"/>
          </a:xfrm>
        </p:spPr>
      </p:pic>
    </p:spTree>
    <p:extLst>
      <p:ext uri="{BB962C8B-B14F-4D97-AF65-F5344CB8AC3E}">
        <p14:creationId xmlns:p14="http://schemas.microsoft.com/office/powerpoint/2010/main" val="166088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83897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EB187-6245-6842-A8EE-8A079460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094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964F86-B0B6-2D45-B8FE-C6988BF5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2" y="2429164"/>
            <a:ext cx="2540000" cy="25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94B79C-E805-C042-A7B8-2C0E44007181}"/>
              </a:ext>
            </a:extLst>
          </p:cNvPr>
          <p:cNvSpPr txBox="1"/>
          <p:nvPr/>
        </p:nvSpPr>
        <p:spPr>
          <a:xfrm>
            <a:off x="5070764" y="2431473"/>
            <a:ext cx="22621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竞品：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无法调整光色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无法调整光的方向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被拍摄物品大小受限</a:t>
            </a:r>
          </a:p>
        </p:txBody>
      </p:sp>
    </p:spTree>
    <p:extLst>
      <p:ext uri="{BB962C8B-B14F-4D97-AF65-F5344CB8AC3E}">
        <p14:creationId xmlns:p14="http://schemas.microsoft.com/office/powerpoint/2010/main" val="404584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2A96D7-D4C5-5644-8BFA-FD5C8012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69" y="2375477"/>
            <a:ext cx="2730500" cy="2730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0791F0-8AEE-014A-9317-003BF0E1C512}"/>
              </a:ext>
            </a:extLst>
          </p:cNvPr>
          <p:cNvSpPr txBox="1"/>
          <p:nvPr/>
        </p:nvSpPr>
        <p:spPr>
          <a:xfrm>
            <a:off x="4883727" y="1953491"/>
            <a:ext cx="29546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竞品：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体积过大，需要很大的房间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不能调光的颜色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收纳不方便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昂贵</a:t>
            </a:r>
          </a:p>
        </p:txBody>
      </p:sp>
    </p:spTree>
    <p:extLst>
      <p:ext uri="{BB962C8B-B14F-4D97-AF65-F5344CB8AC3E}">
        <p14:creationId xmlns:p14="http://schemas.microsoft.com/office/powerpoint/2010/main" val="347806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6D4AE3-2FBF-C144-805B-6277317D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3" y="1122218"/>
            <a:ext cx="3158285" cy="4821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A000AA-B92D-CE40-99FD-3AE2F4117299}"/>
              </a:ext>
            </a:extLst>
          </p:cNvPr>
          <p:cNvSpPr txBox="1"/>
          <p:nvPr/>
        </p:nvSpPr>
        <p:spPr>
          <a:xfrm>
            <a:off x="4883727" y="2015836"/>
            <a:ext cx="15696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竞品：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无法调整光色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无法立体打光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优点：廉价</a:t>
            </a:r>
          </a:p>
        </p:txBody>
      </p:sp>
    </p:spTree>
    <p:extLst>
      <p:ext uri="{BB962C8B-B14F-4D97-AF65-F5344CB8AC3E}">
        <p14:creationId xmlns:p14="http://schemas.microsoft.com/office/powerpoint/2010/main" val="2527042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C839D1-1241-644F-943E-C1F8588CE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72" y="682520"/>
            <a:ext cx="3957787" cy="606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0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60C0C4-7A91-B849-9E9C-154E9CBF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95" y="2743200"/>
            <a:ext cx="7253501" cy="18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6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104822082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BBCE600-8347-CE46-86E6-D8B960A3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综述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A9053E-CA56-8245-B80D-2DE6A3EE92E6}"/>
              </a:ext>
            </a:extLst>
          </p:cNvPr>
          <p:cNvSpPr txBox="1"/>
          <p:nvPr/>
        </p:nvSpPr>
        <p:spPr>
          <a:xfrm>
            <a:off x="1002082" y="2129425"/>
            <a:ext cx="7240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１９９５年，比尔盖茨在</a:t>
            </a:r>
            <a:r>
              <a:rPr lang="en-US" altLang="zh-CN" dirty="0"/>
              <a:t>《</a:t>
            </a:r>
            <a:r>
              <a:rPr lang="zh-CN" altLang="en-US" dirty="0"/>
              <a:t>未来之路</a:t>
            </a:r>
            <a:r>
              <a:rPr lang="en-US" altLang="zh-CN" dirty="0"/>
              <a:t>》</a:t>
            </a:r>
            <a:r>
              <a:rPr lang="zh-CN" altLang="en-US" dirty="0"/>
              <a:t>一书中曾经提及物联网的概念。不过</a:t>
            </a:r>
            <a:r>
              <a:rPr lang="en-US" altLang="zh-CN" dirty="0"/>
              <a:t>,</a:t>
            </a:r>
            <a:r>
              <a:rPr lang="zh-CN" altLang="en-US" dirty="0"/>
              <a:t>“物联网”概念的真正出现是在１９９９年。麻省理工学院</a:t>
            </a:r>
            <a:r>
              <a:rPr lang="zh-CN" altLang="en" dirty="0"/>
              <a:t>Ａｕｔｏ</a:t>
            </a:r>
            <a:r>
              <a:rPr lang="en" altLang="zh-CN" dirty="0"/>
              <a:t>-</a:t>
            </a:r>
            <a:r>
              <a:rPr lang="zh-CN" altLang="en" dirty="0"/>
              <a:t>ＩＤ</a:t>
            </a:r>
            <a:r>
              <a:rPr lang="zh-CN" altLang="en-US" dirty="0"/>
              <a:t>中心提出的“物联网”被定义为：把所有物品通过射频识别等信息 传感设备与互联网连接起来，实现智能化识别和管理。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三思自主研发的智慧路灯集舒适化、人性化、智能化为一体，是“物联网”的重要载体和终端系统。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此次校企实践项目中，依靠三思公司的智能球灯泡只做了一套室内智能摄影系统，可以帮助摄影师更快地得到更好的照片。</a:t>
            </a:r>
          </a:p>
        </p:txBody>
      </p:sp>
    </p:spTree>
    <p:extLst>
      <p:ext uri="{BB962C8B-B14F-4D97-AF65-F5344CB8AC3E}">
        <p14:creationId xmlns:p14="http://schemas.microsoft.com/office/powerpoint/2010/main" val="401216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359454895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933355-0E04-5E4C-A6CE-94E4E8CD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项目缘由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CB7579-45EA-0B40-8A7D-6813F167210B}"/>
              </a:ext>
            </a:extLst>
          </p:cNvPr>
          <p:cNvSpPr txBox="1"/>
          <p:nvPr/>
        </p:nvSpPr>
        <p:spPr>
          <a:xfrm>
            <a:off x="893135" y="2445488"/>
            <a:ext cx="729393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作为大学生，在学校中想要自己拍一些好看的物体照片（比如买到了一个心仪的手办，也有一台单反，可是就是拍不到好看的照片，因为灯光效果不好），这时就需要一个便于收纳而功能强大的</a:t>
            </a:r>
            <a:r>
              <a:rPr kumimoji="1" lang="zh-CN" altLang="en-US" sz="2400" b="1" dirty="0"/>
              <a:t>打光机器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当有打光机器之后，便可以快速调光调色，可以排除立体感强的照片。</a:t>
            </a:r>
            <a:r>
              <a:rPr kumimoji="1" lang="zh-CN" altLang="en-US" sz="2400" b="1" dirty="0"/>
              <a:t>亮度高</a:t>
            </a:r>
            <a:r>
              <a:rPr kumimoji="1" lang="zh-CN" altLang="en-US" dirty="0"/>
              <a:t>的灯泡可以消除噪点，对于晚间拍照十分必要。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2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933355-0E04-5E4C-A6CE-94E4E8CD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项目的目的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7F150-4C63-D94C-8FAF-C7282434D2C4}"/>
              </a:ext>
            </a:extLst>
          </p:cNvPr>
          <p:cNvSpPr txBox="1"/>
          <p:nvPr/>
        </p:nvSpPr>
        <p:spPr>
          <a:xfrm>
            <a:off x="-127924" y="2276071"/>
            <a:ext cx="406769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销售对象</a:t>
            </a:r>
            <a:endParaRPr lang="en-US" altLang="zh-CN" sz="3200" b="1" dirty="0"/>
          </a:p>
          <a:p>
            <a:pPr algn="ctr"/>
            <a:endParaRPr lang="en-US" altLang="zh-CN" sz="3200" b="1" dirty="0"/>
          </a:p>
          <a:p>
            <a:pPr algn="ctr"/>
            <a:r>
              <a:rPr lang="zh-CN" altLang="en-US" sz="2400" dirty="0"/>
              <a:t>居家爱美人士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小型淘宝卖家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个人时尚博主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室内摄影爱好者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33C1ED-0128-E547-A77B-4805E1412FB9}"/>
              </a:ext>
            </a:extLst>
          </p:cNvPr>
          <p:cNvSpPr/>
          <p:nvPr/>
        </p:nvSpPr>
        <p:spPr>
          <a:xfrm>
            <a:off x="6003667" y="2276071"/>
            <a:ext cx="1826141" cy="3600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/>
              <a:t>设计要求</a:t>
            </a:r>
            <a:endParaRPr lang="en-US" altLang="zh-CN" sz="3200" b="1" dirty="0"/>
          </a:p>
          <a:p>
            <a:pPr algn="ctr"/>
            <a:endParaRPr lang="en-US" altLang="zh-CN" sz="2800" b="1" dirty="0"/>
          </a:p>
          <a:p>
            <a:pPr algn="ctr"/>
            <a:r>
              <a:rPr lang="zh-CN" altLang="en-US" sz="2400" dirty="0"/>
              <a:t>价格便宜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可折叠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功能多样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使用方便</a:t>
            </a:r>
          </a:p>
        </p:txBody>
      </p:sp>
      <p:sp>
        <p:nvSpPr>
          <p:cNvPr id="6" name="箭头: 右 6">
            <a:extLst>
              <a:ext uri="{FF2B5EF4-FFF2-40B4-BE49-F238E27FC236}">
                <a16:creationId xmlns:a16="http://schemas.microsoft.com/office/drawing/2014/main" id="{E51278A6-D938-714A-95CF-70A023A21CC2}"/>
              </a:ext>
            </a:extLst>
          </p:cNvPr>
          <p:cNvSpPr/>
          <p:nvPr/>
        </p:nvSpPr>
        <p:spPr>
          <a:xfrm>
            <a:off x="3585095" y="3140595"/>
            <a:ext cx="2017221" cy="1213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1079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281502130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976B58-77B9-3044-96F8-8E65CC7B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硬件设计特色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6E71917-EF77-4792-A5DD-44D505B268A6}"/>
              </a:ext>
            </a:extLst>
          </p:cNvPr>
          <p:cNvSpPr txBox="1">
            <a:spLocks/>
          </p:cNvSpPr>
          <p:nvPr/>
        </p:nvSpPr>
        <p:spPr>
          <a:xfrm>
            <a:off x="331201" y="2758199"/>
            <a:ext cx="3474181" cy="3124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高度可调</a:t>
            </a:r>
            <a:r>
              <a:rPr lang="en-US" altLang="zh-CN" dirty="0"/>
              <a:t>(</a:t>
            </a:r>
            <a:r>
              <a:rPr lang="en-US" altLang="zh-CN" dirty="0">
                <a:latin typeface="Bahnschrift Light" panose="020B0502040204020203" pitchFamily="34" charset="0"/>
              </a:rPr>
              <a:t>0.8-1.8m</a:t>
            </a:r>
            <a:r>
              <a:rPr lang="en-US" altLang="zh-CN" dirty="0"/>
              <a:t>)</a:t>
            </a:r>
            <a:r>
              <a:rPr lang="zh-CN" altLang="en-US" dirty="0"/>
              <a:t>，应对各种情况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537CBC-10F0-4DD5-A0CE-FD72E1CD3E73}"/>
              </a:ext>
            </a:extLst>
          </p:cNvPr>
          <p:cNvGrpSpPr/>
          <p:nvPr/>
        </p:nvGrpSpPr>
        <p:grpSpPr>
          <a:xfrm>
            <a:off x="4161019" y="1970266"/>
            <a:ext cx="4651780" cy="3988994"/>
            <a:chOff x="3227293" y="-1"/>
            <a:chExt cx="8411136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FA8C20F-850E-4E9D-9FC7-C8A981BD5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8" b="13835"/>
            <a:stretch/>
          </p:blipFill>
          <p:spPr>
            <a:xfrm rot="5400000">
              <a:off x="1889311" y="1337981"/>
              <a:ext cx="6858000" cy="418203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C1F8F92-2E6F-4DB9-BB3B-703B057FE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5" b="13573"/>
            <a:stretch/>
          </p:blipFill>
          <p:spPr>
            <a:xfrm rot="5400000">
              <a:off x="6094879" y="1314449"/>
              <a:ext cx="6858000" cy="422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92603"/>
      </p:ext>
    </p:extLst>
  </p:cSld>
  <p:clrMapOvr>
    <a:masterClrMapping/>
  </p:clrMapOvr>
</p:sld>
</file>

<file path=ppt/theme/theme1.xml><?xml version="1.0" encoding="utf-8"?>
<a:theme xmlns:a="http://schemas.openxmlformats.org/drawingml/2006/main" name="SJTU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" id="{57732233-0226-5949-8565-1158285AC988}" vid="{2BAD7E7C-F567-804C-8529-93936CD0964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</Template>
  <TotalTime>126</TotalTime>
  <Words>792</Words>
  <Application>Microsoft Macintosh PowerPoint</Application>
  <PresentationFormat>全屏显示(4:3)</PresentationFormat>
  <Paragraphs>153</Paragraphs>
  <Slides>28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等线 Light</vt:lpstr>
      <vt:lpstr>微软雅黑</vt:lpstr>
      <vt:lpstr>Bahnschrift Light</vt:lpstr>
      <vt:lpstr>Arial</vt:lpstr>
      <vt:lpstr>Calibri</vt:lpstr>
      <vt:lpstr>SJTU</vt:lpstr>
      <vt:lpstr>Wi-Fi 智能球泡灯应用场景设置</vt:lpstr>
      <vt:lpstr>目录 Contents</vt:lpstr>
      <vt:lpstr>目录 Contents</vt:lpstr>
      <vt:lpstr>综述</vt:lpstr>
      <vt:lpstr>目录 Contents</vt:lpstr>
      <vt:lpstr>项目缘由</vt:lpstr>
      <vt:lpstr>项目的目的</vt:lpstr>
      <vt:lpstr>目录 Contents</vt:lpstr>
      <vt:lpstr>硬件设计特色</vt:lpstr>
      <vt:lpstr>硬件设计特色</vt:lpstr>
      <vt:lpstr>硬件设计特色</vt:lpstr>
      <vt:lpstr>目录 Contents</vt:lpstr>
      <vt:lpstr>页面概览</vt:lpstr>
      <vt:lpstr>程序主界面</vt:lpstr>
      <vt:lpstr>侧边栏</vt:lpstr>
      <vt:lpstr>Wi-Fi连接</vt:lpstr>
      <vt:lpstr>小灯排序</vt:lpstr>
      <vt:lpstr>模式页面</vt:lpstr>
      <vt:lpstr>单个小灯调节</vt:lpstr>
      <vt:lpstr>时间选择器</vt:lpstr>
      <vt:lpstr>软件录制</vt:lpstr>
      <vt:lpstr>谢谢！</vt:lpstr>
      <vt:lpstr>Q&amp;A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 智能球泡灯应用场景设置</dc:title>
  <dc:creator>胡 秉承</dc:creator>
  <cp:lastModifiedBy>胡 秉承</cp:lastModifiedBy>
  <cp:revision>20</cp:revision>
  <cp:lastPrinted>2018-05-30T06:29:36Z</cp:lastPrinted>
  <dcterms:created xsi:type="dcterms:W3CDTF">2018-05-24T14:25:33Z</dcterms:created>
  <dcterms:modified xsi:type="dcterms:W3CDTF">2018-12-10T12:44:16Z</dcterms:modified>
</cp:coreProperties>
</file>